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58" r:id="rId5"/>
    <p:sldId id="270" r:id="rId6"/>
    <p:sldId id="257" r:id="rId7"/>
    <p:sldId id="266" r:id="rId8"/>
    <p:sldId id="264" r:id="rId9"/>
    <p:sldId id="268" r:id="rId10"/>
    <p:sldId id="269" r:id="rId11"/>
    <p:sldId id="267" r:id="rId12"/>
    <p:sldId id="265" r:id="rId13"/>
    <p:sldId id="259" r:id="rId14"/>
    <p:sldId id="262" r:id="rId15"/>
  </p:sldIdLst>
  <p:sldSz cx="9144000" cy="529272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-714" y="-96"/>
      </p:cViewPr>
      <p:guideLst>
        <p:guide orient="horz" pos="1667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3" y="1644177"/>
            <a:ext cx="7772401" cy="11345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99211"/>
            <a:ext cx="6400800" cy="13525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11957"/>
            <a:ext cx="2057400" cy="45159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11957"/>
            <a:ext cx="6019800" cy="45159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6" y="3401068"/>
            <a:ext cx="7772401" cy="105119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6" y="2243285"/>
            <a:ext cx="7772401" cy="115778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34972"/>
            <a:ext cx="4038600" cy="34929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34972"/>
            <a:ext cx="4038600" cy="34929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84738"/>
            <a:ext cx="4040188" cy="49374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78480"/>
            <a:ext cx="4040188" cy="30494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84738"/>
            <a:ext cx="4041774" cy="49374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78480"/>
            <a:ext cx="4041774" cy="30494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10729"/>
            <a:ext cx="3008313" cy="8968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10731"/>
            <a:ext cx="5111750" cy="45171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107555"/>
            <a:ext cx="3008313" cy="36203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7" y="3704908"/>
            <a:ext cx="5486400" cy="4373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7" y="472916"/>
            <a:ext cx="5486400" cy="31756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7" y="4142294"/>
            <a:ext cx="5486400" cy="6211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11956"/>
            <a:ext cx="8229600" cy="88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234972"/>
            <a:ext cx="8229600" cy="3492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905574"/>
            <a:ext cx="2133600" cy="28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905574"/>
            <a:ext cx="2895600" cy="28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905574"/>
            <a:ext cx="2133600" cy="28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fadm.gov.ru\dfs\rptprofiles\mfedotkina\Downloads\Group 132131675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fadm.gov.ru\dfs\rptprofiles\mfedotkina\Downloads\Slice 5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52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fadm.gov.ru\dfs\rptprofiles\mfedotkina\Downloads\Slice 4 (4).png"/>
          <p:cNvPicPr>
            <a:picLocks noChangeAspect="1" noChangeArrowheads="1"/>
          </p:cNvPicPr>
          <p:nvPr/>
        </p:nvPicPr>
        <p:blipFill>
          <a:blip r:embed="rId2" cstate="print"/>
          <a:srcRect t="1396"/>
          <a:stretch>
            <a:fillRect/>
          </a:stretch>
        </p:blipFill>
        <p:spPr bwMode="auto">
          <a:xfrm>
            <a:off x="0" y="-17935"/>
            <a:ext cx="9144000" cy="53106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adm.gov.ru\dfs\rptprofiles\mfedotkina\Downloads\Slice 5 (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-1"/>
            <a:ext cx="9144001" cy="52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fadm.gov.ru\dfs\rptprofiles\mfedotkina\Downloads\Slice 5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2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fadm.gov.ru\dfs\rptprofiles\mfedotkina\Downloads\Slice 5 (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2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fadm.gov.ru\dfs\rptprofiles\mfedotkina\Downloads\Group 132131675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2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adm.gov.ru\dfs\rptprofiles\mfedotkina\Downloads\Slice 29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268" y="6674"/>
            <a:ext cx="9181942" cy="52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fadm.gov.ru\dfs\rptprofiles\mfedotkina\Downloads\Slice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fadm.gov.ru\dfs\rptprofiles\mfedotkina\Downloads\Slice 3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9933" cy="52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fadm.gov.ru\dfs\rptprofiles\mfedotkina\Downloads\Slice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5292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fadm.gov.ru\dfs\rptprofiles\mfedotkina\Downloads\Slice 4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fadm.gov.ru\dfs\rptprofiles\mfedotkina\Downloads\Slice 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52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fadm.gov.ru\dfs\rptprofiles\mfedotkina\Downloads\Slice 5 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52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0</Words>
  <Application>Microsoft Office PowerPoint</Application>
  <PresentationFormat>Произвольный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Федоткина Мария Александровна</dc:creator>
  <cp:lastModifiedBy>mfedotkina</cp:lastModifiedBy>
  <cp:revision>23</cp:revision>
  <dcterms:created xsi:type="dcterms:W3CDTF">2026-02-04T15:38:53Z</dcterms:created>
  <dcterms:modified xsi:type="dcterms:W3CDTF">2026-03-12T12:57:45Z</dcterms:modified>
</cp:coreProperties>
</file>